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9.jpg" ContentType="image/gif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69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412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62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711614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9820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446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215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733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93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464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87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361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03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098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6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331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51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66E835A-057F-4144-89E1-3C521C8D5BC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3E74B-BB47-4262-927F-E32F8B2E1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804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  <p:sldLayoutId id="2147483839" r:id="rId14"/>
    <p:sldLayoutId id="2147483840" r:id="rId15"/>
    <p:sldLayoutId id="2147483841" r:id="rId16"/>
    <p:sldLayoutId id="214748384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D7084-B656-0489-E4E2-B79C78705C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CFF262-8D21-4213-2E2F-4B7B66AE33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CA9A95-E4BC-CBFB-9DE8-CFC38EC57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C16888-F170-DBB9-30D1-B881CE4D35C1}"/>
              </a:ext>
            </a:extLst>
          </p:cNvPr>
          <p:cNvSpPr txBox="1"/>
          <p:nvPr/>
        </p:nvSpPr>
        <p:spPr>
          <a:xfrm>
            <a:off x="3119120" y="2092960"/>
            <a:ext cx="160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types of fish</a:t>
            </a:r>
            <a:r>
              <a:rPr lang="ar-JO" dirty="0"/>
              <a:t>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2D11CB-A96C-BFF5-7D0D-42F86E8C9A92}"/>
              </a:ext>
            </a:extLst>
          </p:cNvPr>
          <p:cNvSpPr txBox="1"/>
          <p:nvPr/>
        </p:nvSpPr>
        <p:spPr>
          <a:xfrm flipH="1">
            <a:off x="3235959" y="2462292"/>
            <a:ext cx="1148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JO" dirty="0"/>
              <a:t>انواع السمك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579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0FA8F411-FD59-202A-D17B-FCBF36B62A14}"/>
              </a:ext>
            </a:extLst>
          </p:cNvPr>
          <p:cNvSpPr txBox="1"/>
          <p:nvPr/>
        </p:nvSpPr>
        <p:spPr>
          <a:xfrm>
            <a:off x="10403840" y="3667879"/>
            <a:ext cx="17170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JO" dirty="0"/>
              <a:t>سمك قرش رءس الطرقة</a:t>
            </a:r>
          </a:p>
          <a:p>
            <a:endParaRPr lang="ar-JO" dirty="0"/>
          </a:p>
          <a:p>
            <a:pPr algn="r"/>
            <a:r>
              <a:rPr lang="ar-JO" dirty="0"/>
              <a:t>طعام:</a:t>
            </a:r>
          </a:p>
          <a:p>
            <a:pPr algn="r"/>
            <a:r>
              <a:rPr lang="ar-JO" dirty="0"/>
              <a:t>الاسماك الصغيرة</a:t>
            </a:r>
          </a:p>
          <a:p>
            <a:pPr algn="r"/>
            <a:endParaRPr lang="ar-JO" dirty="0"/>
          </a:p>
          <a:p>
            <a:pPr algn="r"/>
            <a:r>
              <a:rPr lang="ar-JO" dirty="0"/>
              <a:t>عمر:20الى 30 عام</a:t>
            </a:r>
          </a:p>
          <a:p>
            <a:pPr algn="r"/>
            <a:endParaRPr lang="ar-JO" dirty="0"/>
          </a:p>
          <a:p>
            <a:pPr algn="r"/>
            <a:r>
              <a:rPr lang="ar-JO" dirty="0"/>
              <a:t>لا يتعايش مع الاسماك المفترسة الاوخره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8E26F2-48F5-B16F-02BD-A6C6946BF168}"/>
              </a:ext>
            </a:extLst>
          </p:cNvPr>
          <p:cNvSpPr txBox="1"/>
          <p:nvPr/>
        </p:nvSpPr>
        <p:spPr>
          <a:xfrm>
            <a:off x="5750560" y="4246880"/>
            <a:ext cx="2438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hammerhead Shark </a:t>
            </a:r>
          </a:p>
          <a:p>
            <a:endParaRPr lang="en-US" dirty="0"/>
          </a:p>
          <a:p>
            <a:r>
              <a:rPr lang="en-US" dirty="0"/>
              <a:t>food: small</a:t>
            </a:r>
            <a:r>
              <a:rPr lang="ar-JO" dirty="0"/>
              <a:t> </a:t>
            </a:r>
            <a:r>
              <a:rPr lang="en-US" dirty="0"/>
              <a:t>fish </a:t>
            </a:r>
            <a:endParaRPr lang="ar-JO" dirty="0"/>
          </a:p>
          <a:p>
            <a:endParaRPr lang="ar-JO" dirty="0"/>
          </a:p>
          <a:p>
            <a:r>
              <a:rPr lang="en-US" dirty="0"/>
              <a:t>Age: 20 to 30 years </a:t>
            </a:r>
            <a:endParaRPr lang="ar-JO" dirty="0"/>
          </a:p>
          <a:p>
            <a:endParaRPr lang="ar-JO" dirty="0"/>
          </a:p>
          <a:p>
            <a:r>
              <a:rPr lang="en-US" dirty="0"/>
              <a:t>It does not coexist with other predatory fish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43BC04-6024-5FB3-6FFC-962336353B18}"/>
              </a:ext>
            </a:extLst>
          </p:cNvPr>
          <p:cNvSpPr txBox="1"/>
          <p:nvPr/>
        </p:nvSpPr>
        <p:spPr>
          <a:xfrm>
            <a:off x="71120" y="4348480"/>
            <a:ext cx="20523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귀상어 상어</a:t>
            </a:r>
          </a:p>
          <a:p>
            <a:endParaRPr lang="en-US" altLang="ko-KR" dirty="0"/>
          </a:p>
          <a:p>
            <a:r>
              <a:rPr lang="ko-KR" altLang="en-US" dirty="0"/>
              <a:t>음식</a:t>
            </a:r>
            <a:r>
              <a:rPr lang="en-US" altLang="ko-KR" dirty="0"/>
              <a:t>: </a:t>
            </a:r>
            <a:r>
              <a:rPr lang="ko-KR" altLang="en-US" dirty="0"/>
              <a:t>작은 물고기</a:t>
            </a:r>
          </a:p>
          <a:p>
            <a:endParaRPr lang="en-US" altLang="ko-KR" dirty="0"/>
          </a:p>
          <a:p>
            <a:r>
              <a:rPr lang="ko-KR" altLang="en-US" dirty="0"/>
              <a:t>나이</a:t>
            </a:r>
            <a:r>
              <a:rPr lang="en-US" altLang="ko-KR" dirty="0"/>
              <a:t>: 20~30</a:t>
            </a:r>
            <a:r>
              <a:rPr lang="ko-KR" altLang="en-US" dirty="0"/>
              <a:t>세</a:t>
            </a:r>
          </a:p>
          <a:p>
            <a:endParaRPr lang="en-US" altLang="ko-KR" dirty="0"/>
          </a:p>
          <a:p>
            <a:r>
              <a:rPr lang="ko-KR" altLang="en-US" dirty="0"/>
              <a:t>다른 육식어류와 공존하지 않는다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C597A5E-A1A3-8972-6496-4702E9F27030}"/>
              </a:ext>
            </a:extLst>
          </p:cNvPr>
          <p:cNvSpPr txBox="1"/>
          <p:nvPr/>
        </p:nvSpPr>
        <p:spPr>
          <a:xfrm>
            <a:off x="2123440" y="4272677"/>
            <a:ext cx="28752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çekiç</a:t>
            </a:r>
            <a:r>
              <a:rPr lang="en-US" dirty="0"/>
              <a:t> </a:t>
            </a:r>
            <a:r>
              <a:rPr lang="en-US" dirty="0" err="1"/>
              <a:t>kafalı</a:t>
            </a:r>
            <a:r>
              <a:rPr lang="en-US" dirty="0"/>
              <a:t> </a:t>
            </a:r>
            <a:r>
              <a:rPr lang="en-US" dirty="0" err="1"/>
              <a:t>köpekbalığı</a:t>
            </a:r>
            <a:endParaRPr lang="en-US" dirty="0"/>
          </a:p>
          <a:p>
            <a:endParaRPr lang="ar-JO" dirty="0"/>
          </a:p>
          <a:p>
            <a:r>
              <a:rPr lang="en-US" dirty="0" err="1"/>
              <a:t>Gıda</a:t>
            </a:r>
            <a:r>
              <a:rPr lang="en-US" dirty="0"/>
              <a:t>:</a:t>
            </a:r>
          </a:p>
          <a:p>
            <a:r>
              <a:rPr lang="en-US" dirty="0" err="1"/>
              <a:t>küçük</a:t>
            </a:r>
            <a:r>
              <a:rPr lang="en-US" dirty="0"/>
              <a:t> </a:t>
            </a:r>
            <a:r>
              <a:rPr lang="en-US" dirty="0" err="1"/>
              <a:t>balık</a:t>
            </a:r>
            <a:endParaRPr lang="en-US" dirty="0"/>
          </a:p>
          <a:p>
            <a:endParaRPr lang="ar-JO" dirty="0"/>
          </a:p>
          <a:p>
            <a:r>
              <a:rPr lang="en-US" dirty="0" err="1"/>
              <a:t>Yaş</a:t>
            </a:r>
            <a:r>
              <a:rPr lang="en-US" dirty="0"/>
              <a:t>: 20 </a:t>
            </a:r>
            <a:r>
              <a:rPr lang="en-US" dirty="0" err="1"/>
              <a:t>ila</a:t>
            </a:r>
            <a:r>
              <a:rPr lang="en-US" dirty="0"/>
              <a:t> 30 </a:t>
            </a:r>
            <a:r>
              <a:rPr lang="en-US" dirty="0" err="1"/>
              <a:t>yaşında</a:t>
            </a:r>
            <a:endParaRPr lang="en-US" dirty="0"/>
          </a:p>
          <a:p>
            <a:endParaRPr lang="ar-JO" dirty="0"/>
          </a:p>
          <a:p>
            <a:r>
              <a:rPr lang="en-US" dirty="0" err="1"/>
              <a:t>Diğer</a:t>
            </a:r>
            <a:r>
              <a:rPr lang="en-US" dirty="0"/>
              <a:t> </a:t>
            </a:r>
            <a:r>
              <a:rPr lang="en-US" dirty="0" err="1"/>
              <a:t>yırtıcı</a:t>
            </a:r>
            <a:r>
              <a:rPr lang="en-US" dirty="0"/>
              <a:t> </a:t>
            </a:r>
            <a:r>
              <a:rPr lang="en-US" dirty="0" err="1"/>
              <a:t>balıklarla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arada</a:t>
            </a:r>
            <a:r>
              <a:rPr lang="en-US" dirty="0"/>
              <a:t> </a:t>
            </a:r>
            <a:r>
              <a:rPr lang="en-US" dirty="0" err="1"/>
              <a:t>bulunmaz</a:t>
            </a:r>
            <a:r>
              <a:rPr lang="en-US" dirty="0"/>
              <a:t>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2DFE30B-CB05-8C79-242E-379368D00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22720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21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89C2C7-B6A8-D0ED-8CCA-B1F08687C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74080" cy="3429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6173D0-B49B-DC6C-0B58-B669E9AA71B9}"/>
              </a:ext>
            </a:extLst>
          </p:cNvPr>
          <p:cNvSpPr txBox="1"/>
          <p:nvPr/>
        </p:nvSpPr>
        <p:spPr>
          <a:xfrm>
            <a:off x="9276080" y="4549676"/>
            <a:ext cx="29159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JO" dirty="0"/>
              <a:t>حصان البحر</a:t>
            </a:r>
          </a:p>
          <a:p>
            <a:pPr algn="r"/>
            <a:endParaRPr lang="ar-JO" dirty="0"/>
          </a:p>
          <a:p>
            <a:pPr algn="r"/>
            <a:r>
              <a:rPr lang="ar-JO" dirty="0"/>
              <a:t>طعام: الاسماك الصغيرة و الروبيان</a:t>
            </a:r>
          </a:p>
          <a:p>
            <a:pPr algn="r"/>
            <a:endParaRPr lang="ar-JO" dirty="0"/>
          </a:p>
          <a:p>
            <a:pPr algn="r"/>
            <a:r>
              <a:rPr lang="ar-JO" dirty="0"/>
              <a:t>عمر: من 1 الى 5 سنوات</a:t>
            </a:r>
          </a:p>
          <a:p>
            <a:pPr algn="r"/>
            <a:endParaRPr lang="ar-JO" dirty="0"/>
          </a:p>
          <a:p>
            <a:pPr algn="r"/>
            <a:r>
              <a:rPr lang="ar-JO" dirty="0"/>
              <a:t>يتعايش مع السماك الزينة</a:t>
            </a:r>
          </a:p>
          <a:p>
            <a:pPr algn="r"/>
            <a:r>
              <a:rPr lang="ar-JO" dirty="0"/>
              <a:t>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F455C5-7A3C-7D1A-D064-02472EC92E09}"/>
              </a:ext>
            </a:extLst>
          </p:cNvPr>
          <p:cNvSpPr txBox="1"/>
          <p:nvPr/>
        </p:nvSpPr>
        <p:spPr>
          <a:xfrm>
            <a:off x="5669280" y="4533504"/>
            <a:ext cx="3129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Walrus</a:t>
            </a:r>
          </a:p>
          <a:p>
            <a:endParaRPr lang="en-US" dirty="0"/>
          </a:p>
          <a:p>
            <a:r>
              <a:rPr lang="en-US" dirty="0"/>
              <a:t>Food: small fish and shrimp</a:t>
            </a:r>
          </a:p>
          <a:p>
            <a:endParaRPr lang="en-US" dirty="0"/>
          </a:p>
          <a:p>
            <a:r>
              <a:rPr lang="en-US" dirty="0"/>
              <a:t>Age: from 1 to 5 years</a:t>
            </a:r>
          </a:p>
          <a:p>
            <a:endParaRPr lang="en-US" dirty="0"/>
          </a:p>
          <a:p>
            <a:r>
              <a:rPr lang="en-US" dirty="0"/>
              <a:t>Coexists with ornamental fish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523196-D582-AD03-DE03-73F7D8FD68F9}"/>
              </a:ext>
            </a:extLst>
          </p:cNvPr>
          <p:cNvSpPr txBox="1"/>
          <p:nvPr/>
        </p:nvSpPr>
        <p:spPr>
          <a:xfrm>
            <a:off x="2514600" y="4256505"/>
            <a:ext cx="29159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Mors</a:t>
            </a:r>
          </a:p>
          <a:p>
            <a:endParaRPr lang="en-US" dirty="0"/>
          </a:p>
          <a:p>
            <a:r>
              <a:rPr lang="en-US" dirty="0" err="1"/>
              <a:t>Yiyecek</a:t>
            </a:r>
            <a:r>
              <a:rPr lang="en-US" dirty="0"/>
              <a:t>: </a:t>
            </a:r>
            <a:r>
              <a:rPr lang="en-US" dirty="0" err="1"/>
              <a:t>küçük</a:t>
            </a:r>
            <a:r>
              <a:rPr lang="en-US" dirty="0"/>
              <a:t> </a:t>
            </a:r>
            <a:r>
              <a:rPr lang="en-US" dirty="0" err="1"/>
              <a:t>balık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karides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Yaş</a:t>
            </a:r>
            <a:r>
              <a:rPr lang="en-US" dirty="0"/>
              <a:t>: 1 </a:t>
            </a:r>
            <a:r>
              <a:rPr lang="en-US" dirty="0" err="1"/>
              <a:t>ila</a:t>
            </a:r>
            <a:r>
              <a:rPr lang="en-US" dirty="0"/>
              <a:t> 5 </a:t>
            </a:r>
            <a:r>
              <a:rPr lang="en-US" dirty="0" err="1"/>
              <a:t>yıl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Süs</a:t>
            </a:r>
            <a:r>
              <a:rPr lang="en-US" dirty="0"/>
              <a:t> </a:t>
            </a:r>
            <a:r>
              <a:rPr lang="en-US" dirty="0" err="1"/>
              <a:t>balıkları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birlikte</a:t>
            </a:r>
            <a:r>
              <a:rPr lang="en-US" dirty="0"/>
              <a:t> </a:t>
            </a:r>
            <a:r>
              <a:rPr lang="en-US" dirty="0" err="1"/>
              <a:t>bulunur</a:t>
            </a:r>
            <a:r>
              <a:rPr lang="en-US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CC33A0-6063-3197-1424-6A8D99BF4174}"/>
              </a:ext>
            </a:extLst>
          </p:cNvPr>
          <p:cNvSpPr txBox="1"/>
          <p:nvPr/>
        </p:nvSpPr>
        <p:spPr>
          <a:xfrm>
            <a:off x="0" y="4537512"/>
            <a:ext cx="21031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바다 코끼리</a:t>
            </a:r>
          </a:p>
          <a:p>
            <a:endParaRPr lang="ko-KR" altLang="en-US" dirty="0"/>
          </a:p>
          <a:p>
            <a:r>
              <a:rPr lang="ko-KR" altLang="en-US" dirty="0"/>
              <a:t>먹이</a:t>
            </a:r>
            <a:r>
              <a:rPr lang="en-US" altLang="ko-KR" dirty="0"/>
              <a:t>: </a:t>
            </a:r>
            <a:r>
              <a:rPr lang="ko-KR" altLang="en-US" dirty="0"/>
              <a:t>작은 물고기와 새우</a:t>
            </a:r>
          </a:p>
          <a:p>
            <a:endParaRPr lang="ko-KR" altLang="en-US" dirty="0"/>
          </a:p>
          <a:p>
            <a:r>
              <a:rPr lang="ko-KR" altLang="en-US" dirty="0"/>
              <a:t>연령</a:t>
            </a:r>
            <a:r>
              <a:rPr lang="en-US" altLang="ko-KR" dirty="0"/>
              <a:t>: 1</a:t>
            </a:r>
            <a:r>
              <a:rPr lang="ko-KR" altLang="en-US" dirty="0"/>
              <a:t>세에서 </a:t>
            </a:r>
            <a:r>
              <a:rPr lang="en-US" altLang="ko-KR" dirty="0"/>
              <a:t>5</a:t>
            </a:r>
            <a:r>
              <a:rPr lang="ko-KR" altLang="en-US" dirty="0"/>
              <a:t>세</a:t>
            </a:r>
          </a:p>
          <a:p>
            <a:endParaRPr lang="ko-KR" altLang="en-US" dirty="0"/>
          </a:p>
          <a:p>
            <a:r>
              <a:rPr lang="ko-KR" altLang="en-US" dirty="0"/>
              <a:t>관상어와 공존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8094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71DA5E-9AD6-2255-134A-EACE2E81D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5240"/>
            <a:ext cx="5537200" cy="3886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0A557C-27B9-71FF-356E-E2BC4BAF1A33}"/>
              </a:ext>
            </a:extLst>
          </p:cNvPr>
          <p:cNvSpPr txBox="1"/>
          <p:nvPr/>
        </p:nvSpPr>
        <p:spPr>
          <a:xfrm>
            <a:off x="9601200" y="4549676"/>
            <a:ext cx="2590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JO" dirty="0"/>
              <a:t>العملاق المحيطي مانتا راي</a:t>
            </a:r>
          </a:p>
          <a:p>
            <a:pPr algn="r"/>
            <a:endParaRPr lang="ar-JO" dirty="0"/>
          </a:p>
          <a:p>
            <a:pPr algn="r"/>
            <a:r>
              <a:rPr lang="ar-JO" dirty="0"/>
              <a:t>طعام:  العوالق الحيوانية والكريل</a:t>
            </a:r>
          </a:p>
          <a:p>
            <a:pPr algn="r"/>
            <a:endParaRPr lang="ar-JO" dirty="0"/>
          </a:p>
          <a:p>
            <a:pPr algn="r"/>
            <a:r>
              <a:rPr lang="ar-JO" dirty="0"/>
              <a:t>عمر: 40 عام</a:t>
            </a:r>
          </a:p>
          <a:p>
            <a:pPr algn="r"/>
            <a:endParaRPr lang="ar-JO" dirty="0"/>
          </a:p>
          <a:p>
            <a:pPr algn="r"/>
            <a:r>
              <a:rPr lang="ar-JO" dirty="0"/>
              <a:t>يتاعايش مع اسماك الزينة</a:t>
            </a:r>
          </a:p>
          <a:p>
            <a:pPr algn="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A7131A-D500-767B-D327-C2F10CA0F087}"/>
              </a:ext>
            </a:extLst>
          </p:cNvPr>
          <p:cNvSpPr txBox="1"/>
          <p:nvPr/>
        </p:nvSpPr>
        <p:spPr>
          <a:xfrm>
            <a:off x="6096000" y="4272677"/>
            <a:ext cx="30175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Giant oceanic manta ray</a:t>
            </a:r>
          </a:p>
          <a:p>
            <a:endParaRPr lang="en-US" dirty="0"/>
          </a:p>
          <a:p>
            <a:r>
              <a:rPr lang="en-US" dirty="0"/>
              <a:t>Food: Zooplankton and krill</a:t>
            </a:r>
          </a:p>
          <a:p>
            <a:endParaRPr lang="en-US" dirty="0"/>
          </a:p>
          <a:p>
            <a:r>
              <a:rPr lang="en-US" dirty="0"/>
              <a:t>Age: 40 years</a:t>
            </a:r>
          </a:p>
          <a:p>
            <a:endParaRPr lang="en-US" dirty="0"/>
          </a:p>
          <a:p>
            <a:r>
              <a:rPr lang="en-US" dirty="0"/>
              <a:t>Coexist with ornamental fish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3D8AD1-C839-902A-15A1-268043A02BCA}"/>
              </a:ext>
            </a:extLst>
          </p:cNvPr>
          <p:cNvSpPr txBox="1"/>
          <p:nvPr/>
        </p:nvSpPr>
        <p:spPr>
          <a:xfrm>
            <a:off x="3002280" y="4196080"/>
            <a:ext cx="28498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Dev </a:t>
            </a:r>
            <a:r>
              <a:rPr lang="en-US" dirty="0" err="1"/>
              <a:t>okyanus</a:t>
            </a:r>
            <a:r>
              <a:rPr lang="en-US" dirty="0"/>
              <a:t> manta </a:t>
            </a:r>
            <a:r>
              <a:rPr lang="en-US" dirty="0" err="1"/>
              <a:t>ışını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Gıda</a:t>
            </a:r>
            <a:r>
              <a:rPr lang="en-US" dirty="0"/>
              <a:t>: Zooplankton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kril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Yaş</a:t>
            </a:r>
            <a:r>
              <a:rPr lang="en-US" dirty="0"/>
              <a:t>: 40 </a:t>
            </a:r>
            <a:r>
              <a:rPr lang="en-US" dirty="0" err="1"/>
              <a:t>yıl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Süs</a:t>
            </a:r>
            <a:r>
              <a:rPr lang="en-US" dirty="0"/>
              <a:t> </a:t>
            </a:r>
            <a:r>
              <a:rPr lang="en-US" dirty="0" err="1"/>
              <a:t>balıkları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birlikte</a:t>
            </a:r>
            <a:r>
              <a:rPr lang="en-US" dirty="0"/>
              <a:t> </a:t>
            </a:r>
            <a:r>
              <a:rPr lang="en-US" dirty="0" err="1"/>
              <a:t>bulunur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1FD47E-BFD7-DAC9-4603-D8E17324C1BC}"/>
              </a:ext>
            </a:extLst>
          </p:cNvPr>
          <p:cNvSpPr txBox="1"/>
          <p:nvPr/>
        </p:nvSpPr>
        <p:spPr>
          <a:xfrm>
            <a:off x="10161" y="4504353"/>
            <a:ext cx="27584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거대한 해양 쥐가오리</a:t>
            </a:r>
          </a:p>
          <a:p>
            <a:endParaRPr lang="ko-KR" altLang="en-US" dirty="0"/>
          </a:p>
          <a:p>
            <a:r>
              <a:rPr lang="ko-KR" altLang="en-US" dirty="0"/>
              <a:t>먹이</a:t>
            </a:r>
            <a:r>
              <a:rPr lang="en-US" altLang="ko-KR" dirty="0"/>
              <a:t>: </a:t>
            </a:r>
            <a:r>
              <a:rPr lang="ko-KR" altLang="en-US" dirty="0"/>
              <a:t>동물성 플랑크톤과 크릴</a:t>
            </a:r>
          </a:p>
          <a:p>
            <a:endParaRPr lang="ko-KR" altLang="en-US" dirty="0"/>
          </a:p>
          <a:p>
            <a:r>
              <a:rPr lang="ko-KR" altLang="en-US" dirty="0"/>
              <a:t>나이</a:t>
            </a:r>
            <a:r>
              <a:rPr lang="en-US" altLang="ko-KR" dirty="0"/>
              <a:t>: 40</a:t>
            </a:r>
            <a:r>
              <a:rPr lang="ko-KR" altLang="en-US" dirty="0"/>
              <a:t>세</a:t>
            </a:r>
          </a:p>
          <a:p>
            <a:endParaRPr lang="ko-KR" altLang="en-US" dirty="0"/>
          </a:p>
          <a:p>
            <a:r>
              <a:rPr lang="ko-KR" altLang="en-US" dirty="0"/>
              <a:t>관상어와 공존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5531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40F5C7-F53C-6901-4AF4-C50EA8294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A25B8A-58BE-814C-BFEF-BC45095C94FD}"/>
              </a:ext>
            </a:extLst>
          </p:cNvPr>
          <p:cNvSpPr/>
          <p:nvPr/>
        </p:nvSpPr>
        <p:spPr>
          <a:xfrm>
            <a:off x="8361680" y="6289040"/>
            <a:ext cx="3830320" cy="56896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06AB23-2C38-EF79-E182-C85F46EB28EA}"/>
              </a:ext>
            </a:extLst>
          </p:cNvPr>
          <p:cNvSpPr txBox="1"/>
          <p:nvPr/>
        </p:nvSpPr>
        <p:spPr>
          <a:xfrm>
            <a:off x="8361680" y="6250354"/>
            <a:ext cx="38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most common places for me to fish are in these areas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040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FFC1709-81A8-87C9-6A96-DC372E5B3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1376D4-3D67-E52F-A095-FF05C2230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0" y="0"/>
            <a:ext cx="7048500" cy="42862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DF4D89-7344-BCBF-AC64-572A9EB3A078}"/>
              </a:ext>
            </a:extLst>
          </p:cNvPr>
          <p:cNvSpPr txBox="1"/>
          <p:nvPr/>
        </p:nvSpPr>
        <p:spPr>
          <a:xfrm>
            <a:off x="9580880" y="4514552"/>
            <a:ext cx="25298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JO" dirty="0"/>
              <a:t>اساطير البحر</a:t>
            </a:r>
          </a:p>
          <a:p>
            <a:pPr algn="r"/>
            <a:endParaRPr lang="ar-JO" dirty="0"/>
          </a:p>
          <a:p>
            <a:pPr algn="r"/>
            <a:r>
              <a:rPr lang="en-US" dirty="0"/>
              <a:t>sea legends</a:t>
            </a:r>
            <a:endParaRPr lang="ar-JO" dirty="0"/>
          </a:p>
          <a:p>
            <a:pPr algn="r"/>
            <a:endParaRPr lang="ar-JO" dirty="0"/>
          </a:p>
          <a:p>
            <a:pPr algn="r"/>
            <a:r>
              <a:rPr lang="en-US" dirty="0" err="1"/>
              <a:t>deniz</a:t>
            </a:r>
            <a:r>
              <a:rPr lang="en-US" dirty="0"/>
              <a:t> </a:t>
            </a:r>
            <a:r>
              <a:rPr lang="en-US" dirty="0" err="1"/>
              <a:t>efsaneleri</a:t>
            </a:r>
            <a:endParaRPr lang="ar-JO" dirty="0"/>
          </a:p>
          <a:p>
            <a:pPr algn="r"/>
            <a:endParaRPr lang="ar-JO" dirty="0"/>
          </a:p>
          <a:p>
            <a:pPr algn="r"/>
            <a:r>
              <a:rPr lang="ko-KR" altLang="en-US" dirty="0"/>
              <a:t>바다의 전설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76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F32526-DF0B-A8A8-9CC3-EE4030CE67B7}"/>
              </a:ext>
            </a:extLst>
          </p:cNvPr>
          <p:cNvSpPr txBox="1"/>
          <p:nvPr/>
        </p:nvSpPr>
        <p:spPr>
          <a:xfrm>
            <a:off x="4016103" y="1085669"/>
            <a:ext cx="3169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JO" dirty="0"/>
              <a:t>يساعد اصحاب دراسات الاحياء الماءية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91D726-7D3B-D6D5-4A7D-3C7528B549BC}"/>
              </a:ext>
            </a:extLst>
          </p:cNvPr>
          <p:cNvSpPr txBox="1"/>
          <p:nvPr/>
        </p:nvSpPr>
        <p:spPr>
          <a:xfrm>
            <a:off x="3606800" y="1541808"/>
            <a:ext cx="3627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JO" dirty="0"/>
              <a:t>المشروع : يستطيع القراءة باكثر من لغة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D6B3D4-6B1A-1670-DA79-FA2C0CA12C8B}"/>
              </a:ext>
            </a:extLst>
          </p:cNvPr>
          <p:cNvSpPr txBox="1"/>
          <p:nvPr/>
        </p:nvSpPr>
        <p:spPr>
          <a:xfrm>
            <a:off x="4622800" y="2367280"/>
            <a:ext cx="20015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타키</a:t>
            </a:r>
            <a:r>
              <a:rPr lang="ko-KR" altLang="en-US" dirty="0"/>
              <a:t> </a:t>
            </a:r>
            <a:r>
              <a:rPr lang="ko-KR" alt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알라만</a:t>
            </a:r>
            <a:endParaRPr lang="en-US" altLang="ko-KR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taqi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al Rahman </a:t>
            </a:r>
          </a:p>
          <a:p>
            <a:r>
              <a:rPr lang="ko-KR" alt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프로젝트</a:t>
            </a:r>
            <a:endParaRPr lang="ar-JO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project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ED1873-D290-AB17-F0F6-67A3F44D0693}"/>
              </a:ext>
            </a:extLst>
          </p:cNvPr>
          <p:cNvSpPr txBox="1"/>
          <p:nvPr/>
        </p:nvSpPr>
        <p:spPr>
          <a:xfrm>
            <a:off x="2966409" y="1997948"/>
            <a:ext cx="4907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JO" dirty="0"/>
              <a:t>يمكن التطوير على المشروع بي ان يو ضاف اكثر من كتاب</a:t>
            </a:r>
          </a:p>
        </p:txBody>
      </p:sp>
    </p:spTree>
    <p:extLst>
      <p:ext uri="{BB962C8B-B14F-4D97-AF65-F5344CB8AC3E}">
        <p14:creationId xmlns:p14="http://schemas.microsoft.com/office/powerpoint/2010/main" val="3744752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122</TotalTime>
  <Words>267</Words>
  <Application>Microsoft Office PowerPoint</Application>
  <PresentationFormat>Widescreen</PresentationFormat>
  <Paragraphs>104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taqi</dc:creator>
  <cp:lastModifiedBy>taqi</cp:lastModifiedBy>
  <cp:revision>3</cp:revision>
  <dcterms:created xsi:type="dcterms:W3CDTF">2022-09-23T18:33:50Z</dcterms:created>
  <dcterms:modified xsi:type="dcterms:W3CDTF">2022-09-24T13:58:29Z</dcterms:modified>
</cp:coreProperties>
</file>

<file path=docProps/thumbnail.jpeg>
</file>